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7" r:id="rId5"/>
    <p:sldMasterId id="2147483695" r:id="rId6"/>
    <p:sldMasterId id="2147483684" r:id="rId7"/>
  </p:sldMasterIdLst>
  <p:notesMasterIdLst>
    <p:notesMasterId r:id="rId18"/>
  </p:notesMasterIdLst>
  <p:handoutMasterIdLst>
    <p:handoutMasterId r:id="rId19"/>
  </p:handoutMasterIdLst>
  <p:sldIdLst>
    <p:sldId id="272" r:id="rId8"/>
    <p:sldId id="259" r:id="rId9"/>
    <p:sldId id="269" r:id="rId10"/>
    <p:sldId id="270" r:id="rId11"/>
    <p:sldId id="273" r:id="rId12"/>
    <p:sldId id="261" r:id="rId13"/>
    <p:sldId id="275" r:id="rId14"/>
    <p:sldId id="267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fore the session" id="{9248E0E9-B469-42C5-B521-34DBB63F9E0C}">
          <p14:sldIdLst>
            <p14:sldId id="272"/>
            <p14:sldId id="259"/>
            <p14:sldId id="269"/>
            <p14:sldId id="270"/>
          </p14:sldIdLst>
        </p14:section>
        <p14:section name="The session" id="{9BCE8471-468A-4538-82B3-E4E62B0A593E}">
          <p14:sldIdLst>
            <p14:sldId id="273"/>
            <p14:sldId id="261"/>
            <p14:sldId id="275"/>
            <p14:sldId id="267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466E"/>
    <a:srgbClr val="346297"/>
    <a:srgbClr val="000000"/>
    <a:srgbClr val="3B2B46"/>
    <a:srgbClr val="FFFFFF"/>
    <a:srgbClr val="346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 autoAdjust="0"/>
    <p:restoredTop sz="80866" autoAdjust="0"/>
  </p:normalViewPr>
  <p:slideViewPr>
    <p:cSldViewPr snapToGrid="0">
      <p:cViewPr varScale="1">
        <p:scale>
          <a:sx n="70" d="100"/>
          <a:sy n="70" d="100"/>
        </p:scale>
        <p:origin x="1145" y="2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200" d="100"/>
          <a:sy n="200" d="100"/>
        </p:scale>
        <p:origin x="1392" y="1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24/06/2025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24/06/2025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26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839206-A81D-4F76-8486-302187992F7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8534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839206-A81D-4F76-8486-302187992F7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27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839206-A81D-4F76-8486-302187992F7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6726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9600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12215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1202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341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ue">
    <p:bg>
      <p:bgPr>
        <a:solidFill>
          <a:srgbClr val="3462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61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666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5659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theme" Target="../theme/theme4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6" Type="http://schemas.openxmlformats.org/officeDocument/2006/relationships/image" Target="../media/image7.svg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16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Police, Graphique, graphisme, capture d’écran&#10;&#10;Description générée automatiquement">
            <a:extLst>
              <a:ext uri="{FF2B5EF4-FFF2-40B4-BE49-F238E27FC236}">
                <a16:creationId xmlns:a16="http://schemas.microsoft.com/office/drawing/2014/main" id="{4BAF5A96-834B-D12C-CB6C-63FE0247752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900" y="6138849"/>
            <a:ext cx="2720050" cy="52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427B60B6-58D4-7B9F-C29A-CE66AF93F596}"/>
              </a:ext>
            </a:extLst>
          </p:cNvPr>
          <p:cNvSpPr txBox="1">
            <a:spLocks/>
          </p:cNvSpPr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5000">
                <a:latin typeface="Stencil" panose="040409050D0802020404" pitchFamily="82" charset="0"/>
              </a:rPr>
              <a:t> </a:t>
            </a:r>
            <a:endParaRPr lang="en-DE" sz="2500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87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6808659" y="10123630"/>
            <a:ext cx="225245" cy="5036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@j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2053EFC-514C-C2C0-22C7-B0DD415B6C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8436" y="6547210"/>
            <a:ext cx="268014" cy="25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224E10-47FA-21C9-59BD-7D3A151803BD}"/>
              </a:ext>
            </a:extLst>
          </p:cNvPr>
          <p:cNvSpPr txBox="1"/>
          <p:nvPr userDrawn="1"/>
        </p:nvSpPr>
        <p:spPr>
          <a:xfrm>
            <a:off x="8965496" y="6473756"/>
            <a:ext cx="1339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@posh.guru</a:t>
            </a:r>
          </a:p>
        </p:txBody>
      </p:sp>
      <p:pic>
        <p:nvPicPr>
          <p:cNvPr id="1030" name="Picture 6" descr="GitHub Logos and Usage · GitHub">
            <a:extLst>
              <a:ext uri="{FF2B5EF4-FFF2-40B4-BE49-F238E27FC236}">
                <a16:creationId xmlns:a16="http://schemas.microsoft.com/office/drawing/2014/main" id="{EB14AE0D-DEF9-D5D4-0EA1-8E60C19F77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5059" y="6488668"/>
            <a:ext cx="392416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5EAA1B-6DC6-9CFD-D91A-24DD8EDF4569}"/>
              </a:ext>
            </a:extLst>
          </p:cNvPr>
          <p:cNvSpPr txBox="1"/>
          <p:nvPr userDrawn="1"/>
        </p:nvSpPr>
        <p:spPr>
          <a:xfrm>
            <a:off x="7440033" y="6488668"/>
            <a:ext cx="1298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JustinGrote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  <p:pic>
        <p:nvPicPr>
          <p:cNvPr id="5" name="Image 4" descr="Une image contenant Police, Graphique, graphisme, capture d’écran&#10;&#10;Description générée automatiquement">
            <a:extLst>
              <a:ext uri="{FF2B5EF4-FFF2-40B4-BE49-F238E27FC236}">
                <a16:creationId xmlns:a16="http://schemas.microsoft.com/office/drawing/2014/main" id="{BEDCEE56-1BA9-8210-7BDF-2455F87929E9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716" y="1147469"/>
            <a:ext cx="1169451" cy="227129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AAF9DC54-4373-6B89-F621-07DCD9C8C95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1314" y="6501866"/>
            <a:ext cx="268014" cy="25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66D559-82D1-F0A8-B4A0-9A6B04C333A8}"/>
              </a:ext>
            </a:extLst>
          </p:cNvPr>
          <p:cNvSpPr txBox="1"/>
          <p:nvPr userDrawn="1"/>
        </p:nvSpPr>
        <p:spPr>
          <a:xfrm>
            <a:off x="8938374" y="6428412"/>
            <a:ext cx="1339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@posh.guru</a:t>
            </a:r>
          </a:p>
        </p:txBody>
      </p:sp>
      <p:pic>
        <p:nvPicPr>
          <p:cNvPr id="9" name="Picture 6" descr="GitHub Logos and Usage · GitHub">
            <a:extLst>
              <a:ext uri="{FF2B5EF4-FFF2-40B4-BE49-F238E27FC236}">
                <a16:creationId xmlns:a16="http://schemas.microsoft.com/office/drawing/2014/main" id="{A35D6AE5-354B-0DE2-4815-C9DB63035E1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7937" y="6443324"/>
            <a:ext cx="392416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A980BFD-BC04-35FC-67BD-623B177DADE7}"/>
              </a:ext>
            </a:extLst>
          </p:cNvPr>
          <p:cNvSpPr txBox="1"/>
          <p:nvPr userDrawn="1"/>
        </p:nvSpPr>
        <p:spPr>
          <a:xfrm>
            <a:off x="7412911" y="6443324"/>
            <a:ext cx="1298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JustinGrote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702" r:id="rId11"/>
    <p:sldLayoutId id="214748370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12BD2B3-5213-AE89-B245-3E2067844782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1" dirty="0">
                <a:latin typeface="Segoe UI" panose="020B0502040204020203" pitchFamily="34" charset="0"/>
                <a:cs typeface="Segoe UI" panose="020B0502040204020203" pitchFamily="34" charset="0"/>
              </a:rPr>
              <a:t>Justin Grote</a:t>
            </a:r>
            <a:endParaRPr lang="en-GB" b="1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" name="Connecteur droit 5">
            <a:extLst>
              <a:ext uri="{FF2B5EF4-FFF2-40B4-BE49-F238E27FC236}">
                <a16:creationId xmlns:a16="http://schemas.microsoft.com/office/drawing/2014/main" id="{E9631884-5100-1BA8-2365-47609B2977D7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>
            <a:extLst>
              <a:ext uri="{FF2B5EF4-FFF2-40B4-BE49-F238E27FC236}">
                <a16:creationId xmlns:a16="http://schemas.microsoft.com/office/drawing/2014/main" id="{EC34FE26-AFCF-2A09-DB2E-84FFA4D454A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78270" y="265817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 algn="ctr"/>
            <a:r>
              <a:rPr lang="en-DE" sz="6000" b="1" dirty="0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</a:t>
            </a:r>
            <a:r>
              <a:rPr lang="en-US" sz="6000" b="1" dirty="0" err="1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ext</a:t>
            </a:r>
            <a:r>
              <a:rPr lang="en-US" sz="6000" b="1" dirty="0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Up:</a:t>
            </a:r>
            <a:endParaRPr lang="en-DE" sz="6000" b="1" dirty="0">
              <a:solidFill>
                <a:srgbClr val="346296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C37E6E3D-25B4-6C43-572C-261DF64CCC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A person sitting on a couch with a dog&#10;&#10;Description automatically generated">
            <a:extLst>
              <a:ext uri="{FF2B5EF4-FFF2-40B4-BE49-F238E27FC236}">
                <a16:creationId xmlns:a16="http://schemas.microsoft.com/office/drawing/2014/main" id="{FD01F527-242B-D498-A132-A95BE670C5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0015" y="1713114"/>
            <a:ext cx="3759222" cy="4990855"/>
          </a:xfrm>
          <a:prstGeom prst="rect">
            <a:avLst/>
          </a:prstGeom>
        </p:spPr>
      </p:pic>
      <p:pic>
        <p:nvPicPr>
          <p:cNvPr id="9" name="Picture 8" descr="A person holding a dog&#10;&#10;Description automatically generated">
            <a:extLst>
              <a:ext uri="{FF2B5EF4-FFF2-40B4-BE49-F238E27FC236}">
                <a16:creationId xmlns:a16="http://schemas.microsoft.com/office/drawing/2014/main" id="{2EB3E46C-CB9F-021E-AE9C-114AF0AB80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30" y="1696457"/>
            <a:ext cx="3103962" cy="413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886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FE4776-C32E-41AF-C88F-A599FACC64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077" y="4800435"/>
            <a:ext cx="1779909" cy="177990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544FC1-CD3C-6EAF-BADE-5383C2049411}"/>
              </a:ext>
            </a:extLst>
          </p:cNvPr>
          <p:cNvSpPr txBox="1"/>
          <p:nvPr/>
        </p:nvSpPr>
        <p:spPr>
          <a:xfrm>
            <a:off x="131668" y="6540127"/>
            <a:ext cx="169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Session Content</a:t>
            </a:r>
          </a:p>
        </p:txBody>
      </p:sp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>
            <a:extLst>
              <a:ext uri="{FF2B5EF4-FFF2-40B4-BE49-F238E27FC236}">
                <a16:creationId xmlns:a16="http://schemas.microsoft.com/office/drawing/2014/main" id="{82643D59-896E-68AE-5BCA-3F8558F198E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3</a:t>
            </a:r>
            <a:endParaRPr kumimoji="0" lang="en-GB" sz="4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110004020202020204"/>
              <a:ea typeface="+mj-ea"/>
              <a:cs typeface="+mj-cs"/>
            </a:endParaRP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  <a:endParaRPr lang="en-DE" sz="2500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  <a:endParaRPr lang="en-DE" sz="2500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012733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latin typeface="Stencil" panose="040409050D0802020404" pitchFamily="82" charset="0"/>
              </a:rPr>
              <a:t>1</a:t>
            </a:r>
            <a:endParaRPr lang="en-DE" sz="2500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31530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14769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Justin Grote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>
            <a:extLst>
              <a:ext uri="{FF2B5EF4-FFF2-40B4-BE49-F238E27FC236}">
                <a16:creationId xmlns:a16="http://schemas.microsoft.com/office/drawing/2014/main" id="{0E2348EB-2258-5792-670F-322202E630B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2586605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 algn="ctr"/>
            <a:r>
              <a:rPr lang="en-US" sz="5400" b="1" dirty="0" err="1">
                <a:solidFill>
                  <a:srgbClr val="346296"/>
                </a:solidFill>
                <a:latin typeface="+mn-lt"/>
              </a:rPr>
              <a:t>EverythingFast</a:t>
            </a:r>
            <a:r>
              <a:rPr lang="en-US" sz="5400" b="1" dirty="0">
                <a:solidFill>
                  <a:srgbClr val="346296"/>
                </a:solidFill>
                <a:latin typeface="+mn-lt"/>
              </a:rPr>
              <a:t>: </a:t>
            </a:r>
            <a:br>
              <a:rPr lang="en-US" sz="5400" b="1" dirty="0">
                <a:solidFill>
                  <a:srgbClr val="346296"/>
                </a:solidFill>
                <a:latin typeface="+mn-lt"/>
              </a:rPr>
            </a:br>
            <a:r>
              <a:rPr lang="en-US" sz="5400" b="1" dirty="0">
                <a:solidFill>
                  <a:srgbClr val="346296"/>
                </a:solidFill>
                <a:latin typeface="+mn-lt"/>
              </a:rPr>
              <a:t>Developing Performant Modules</a:t>
            </a:r>
            <a:endParaRPr lang="en-DE" sz="2800" b="1" dirty="0">
              <a:solidFill>
                <a:srgbClr val="34629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93816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531CB4D-40EE-4CEA-4C1F-A86C158A8A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9061" y="630961"/>
            <a:ext cx="9733280" cy="1325563"/>
          </a:xfrm>
        </p:spPr>
        <p:txBody>
          <a:bodyPr/>
          <a:lstStyle/>
          <a:p>
            <a:pPr rtl="0" eaLnBrk="1" latinLnBrk="0" hangingPunct="1"/>
            <a:r>
              <a:rPr lang="fr-FR" sz="4000" b="1" kern="1200" dirty="0" err="1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Many</a:t>
            </a:r>
            <a:r>
              <a:rPr lang="fr-FR" sz="4000" b="1" kern="1200" dirty="0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</a:t>
            </a:r>
            <a:r>
              <a:rPr lang="fr-FR" sz="4000" b="1" kern="1200" dirty="0" err="1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thanks</a:t>
            </a:r>
            <a:r>
              <a:rPr lang="fr-FR" sz="4000" b="1" kern="1200" dirty="0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to </a:t>
            </a:r>
            <a:r>
              <a:rPr lang="fr-FR" sz="4000" b="1" kern="1200" dirty="0" err="1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our</a:t>
            </a:r>
            <a:r>
              <a:rPr lang="fr-FR" sz="4000" b="1" kern="1200" dirty="0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sponsors:</a:t>
            </a:r>
            <a:endParaRPr lang="en-DE" dirty="0"/>
          </a:p>
        </p:txBody>
      </p:sp>
      <p:pic>
        <p:nvPicPr>
          <p:cNvPr id="6" name="Image 5" descr="Une image contenant texte, Police, capture d’écran, logo&#10;&#10;Le contenu généré par l’IA peut être incorrect.">
            <a:extLst>
              <a:ext uri="{FF2B5EF4-FFF2-40B4-BE49-F238E27FC236}">
                <a16:creationId xmlns:a16="http://schemas.microsoft.com/office/drawing/2014/main" id="{7055FC4D-305C-B66C-BD15-95904A343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384" y="1830625"/>
            <a:ext cx="7643232" cy="402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AD216-25EC-89E8-3051-1B207B37E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0566" y="36686"/>
            <a:ext cx="9035884" cy="1325563"/>
          </a:xfrm>
        </p:spPr>
        <p:txBody>
          <a:bodyPr/>
          <a:lstStyle/>
          <a:p>
            <a:pPr algn="ctr"/>
            <a:r>
              <a:rPr lang="en-US" dirty="0"/>
              <a:t>Thank you Allied Digital!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9EF55C-776E-1F5D-2D66-7A008CEBB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840" y="1446306"/>
            <a:ext cx="8904265" cy="49147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0" name="Picture 2" descr="Allied">
            <a:extLst>
              <a:ext uri="{FF2B5EF4-FFF2-40B4-BE49-F238E27FC236}">
                <a16:creationId xmlns:a16="http://schemas.microsoft.com/office/drawing/2014/main" id="{A71E065E-602C-1F46-35F9-A5067DA4A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418" y="1614419"/>
            <a:ext cx="1700833" cy="1272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862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Datacenter Solutions Architect</a:t>
            </a:r>
            <a:br>
              <a:rPr lang="en-US" dirty="0"/>
            </a:br>
            <a:r>
              <a:rPr lang="en-US" dirty="0"/>
              <a:t>Allied Digital Services LLC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5x Microsoft MVP 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PowerShell </a:t>
            </a:r>
            <a:r>
              <a:rPr lang="en-US" sz="2800" dirty="0" err="1"/>
              <a:t>VSCode</a:t>
            </a:r>
            <a:r>
              <a:rPr lang="en-US" sz="2800" dirty="0"/>
              <a:t>, Pester </a:t>
            </a:r>
            <a:r>
              <a:rPr lang="en-US" sz="2800" dirty="0" err="1"/>
              <a:t>VSCode</a:t>
            </a:r>
            <a:r>
              <a:rPr lang="en-US" sz="2800" dirty="0"/>
              <a:t>, </a:t>
            </a:r>
            <a:r>
              <a:rPr lang="en-US" sz="2800" dirty="0" err="1"/>
              <a:t>PowerHTML</a:t>
            </a:r>
            <a:r>
              <a:rPr lang="en-US" sz="2800" dirty="0"/>
              <a:t>, </a:t>
            </a:r>
            <a:r>
              <a:rPr lang="en-US" sz="2800" dirty="0" err="1"/>
              <a:t>ModuleFast</a:t>
            </a:r>
            <a:r>
              <a:rPr lang="en-US" sz="2800" dirty="0"/>
              <a:t>, </a:t>
            </a:r>
            <a:r>
              <a:rPr lang="en-US" sz="2800" dirty="0" err="1"/>
              <a:t>SecretManagement</a:t>
            </a:r>
            <a:r>
              <a:rPr lang="en-US" sz="2800" dirty="0"/>
              <a:t>, </a:t>
            </a:r>
            <a:r>
              <a:rPr lang="en-US" sz="2800" dirty="0" err="1"/>
              <a:t>PoshNMAP</a:t>
            </a:r>
            <a:r>
              <a:rPr lang="en-US" sz="2800" dirty="0"/>
              <a:t>, </a:t>
            </a:r>
            <a:r>
              <a:rPr lang="en-US" sz="2800" dirty="0" err="1"/>
              <a:t>IPNetwork</a:t>
            </a:r>
            <a:r>
              <a:rPr lang="en-US" sz="2800" dirty="0"/>
              <a:t>, Press, etc.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3F84C9-7486-D81C-EDE7-12CE856D5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2" y="324852"/>
            <a:ext cx="7886485" cy="1325563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Justin Grote</a:t>
            </a:r>
            <a:endParaRPr lang="en-DE" sz="6600" dirty="0">
              <a:solidFill>
                <a:srgbClr val="346296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C8E7B9-814D-05D2-9A79-811DCB124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2" y="41060"/>
            <a:ext cx="3316570" cy="35192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71FF95-649E-114D-9D25-4CE7BD01C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6242" y="4024334"/>
            <a:ext cx="1779909" cy="177990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EB798D-1D7F-5E88-A220-59393B63883F}"/>
              </a:ext>
            </a:extLst>
          </p:cNvPr>
          <p:cNvSpPr txBox="1"/>
          <p:nvPr/>
        </p:nvSpPr>
        <p:spPr>
          <a:xfrm>
            <a:off x="991833" y="5764026"/>
            <a:ext cx="169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Session Content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6031F7-31C4-B0C0-BB26-7B4D760471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077" y="4800435"/>
            <a:ext cx="1779909" cy="177990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A6485E-C2E5-6F50-2050-ACA86D5834C9}"/>
              </a:ext>
            </a:extLst>
          </p:cNvPr>
          <p:cNvSpPr txBox="1"/>
          <p:nvPr/>
        </p:nvSpPr>
        <p:spPr>
          <a:xfrm>
            <a:off x="131668" y="6540127"/>
            <a:ext cx="1694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Session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542BF-9A61-551A-849B-A596C8820D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9A4C28E-92ED-141B-E840-155B7103F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10B4CA76F661498C662C4D69800553" ma:contentTypeVersion="13" ma:contentTypeDescription="Create a new document." ma:contentTypeScope="" ma:versionID="8e04fcd09f7a7dfd06ff4a6ceabf43dc">
  <xsd:schema xmlns:xsd="http://www.w3.org/2001/XMLSchema" xmlns:xs="http://www.w3.org/2001/XMLSchema" xmlns:p="http://schemas.microsoft.com/office/2006/metadata/properties" xmlns:ns2="58c243a5-121d-4837-b81c-114e1b569ece" xmlns:ns3="77f18391-c91f-4725-9130-63caf76c1806" targetNamespace="http://schemas.microsoft.com/office/2006/metadata/properties" ma:root="true" ma:fieldsID="665b7cb087352da028993c4fb985284c" ns2:_="" ns3:_="">
    <xsd:import namespace="58c243a5-121d-4837-b81c-114e1b569ece"/>
    <xsd:import namespace="77f18391-c91f-4725-9130-63caf76c18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c243a5-121d-4837-b81c-114e1b569e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f18391-c91f-4725-9130-63caf76c1806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7308bfb8-9000-4349-8794-c2de05f0bbcb}" ma:internalName="TaxCatchAll" ma:showField="CatchAllData" ma:web="77f18391-c91f-4725-9130-63caf76c180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8c243a5-121d-4837-b81c-114e1b569ece">
      <Terms xmlns="http://schemas.microsoft.com/office/infopath/2007/PartnerControls"/>
    </lcf76f155ced4ddcb4097134ff3c332f>
    <TaxCatchAll xmlns="77f18391-c91f-4725-9130-63caf76c1806" xsi:nil="true"/>
  </documentManagement>
</p:properties>
</file>

<file path=customXml/itemProps1.xml><?xml version="1.0" encoding="utf-8"?>
<ds:datastoreItem xmlns:ds="http://schemas.openxmlformats.org/officeDocument/2006/customXml" ds:itemID="{79243F5F-D51B-403B-A401-EA162F276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8c243a5-121d-4837-b81c-114e1b569ece"/>
    <ds:schemaRef ds:uri="77f18391-c91f-4725-9130-63caf76c18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7D9B22B-F436-4FE5-B6C0-65AB2260F5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9C06E3-346E-408E-B352-32E922A070CE}">
  <ds:schemaRefs>
    <ds:schemaRef ds:uri="http://schemas.microsoft.com/office/2006/metadata/properties"/>
    <ds:schemaRef ds:uri="http://schemas.microsoft.com/office/infopath/2007/PartnerControls"/>
    <ds:schemaRef ds:uri="2347cc20-e10c-452d-848a-c18e83138525"/>
    <ds:schemaRef ds:uri="85c0ce47-fe9c-4809-bf88-519c39a738e6"/>
    <ds:schemaRef ds:uri="58c243a5-121d-4837-b81c-114e1b569ece"/>
    <ds:schemaRef ds:uri="77f18391-c91f-4725-9130-63caf76c180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78</Words>
  <Application>Microsoft Office PowerPoint</Application>
  <PresentationFormat>Widescreen</PresentationFormat>
  <Paragraphs>26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Aptos Display</vt:lpstr>
      <vt:lpstr>Arial</vt:lpstr>
      <vt:lpstr>Calibri</vt:lpstr>
      <vt:lpstr>Segoe UI</vt:lpstr>
      <vt:lpstr>Segoe UI Light</vt:lpstr>
      <vt:lpstr>Stencil</vt:lpstr>
      <vt:lpstr>Wingdings</vt:lpstr>
      <vt:lpstr>Title</vt:lpstr>
      <vt:lpstr>Blank</vt:lpstr>
      <vt:lpstr>Speaker's slide</vt:lpstr>
      <vt:lpstr>Content</vt:lpstr>
      <vt:lpstr>Next Up:</vt:lpstr>
      <vt:lpstr>3</vt:lpstr>
      <vt:lpstr>2</vt:lpstr>
      <vt:lpstr>1</vt:lpstr>
      <vt:lpstr>EverythingFast:  Developing Performant Modules</vt:lpstr>
      <vt:lpstr>Many thanks to our sponsors:</vt:lpstr>
      <vt:lpstr>Thank you Allied Digital!</vt:lpstr>
      <vt:lpstr>Justin Grote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Grote, Justin</cp:lastModifiedBy>
  <cp:revision>4</cp:revision>
  <dcterms:created xsi:type="dcterms:W3CDTF">2024-03-26T13:08:23Z</dcterms:created>
  <dcterms:modified xsi:type="dcterms:W3CDTF">2025-06-24T11:18:56Z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0x0101006910B4CA76F661498C662C4D69800553</vt:lpwstr>
  </property>
  <property fmtid="{D5CDD505-2E9C-101B-9397-08002B2CF9AE}" pid="3" name="MediaServiceImageTags">
    <vt:lpwstr/>
  </property>
</Properties>
</file>

<file path=docProps/thumbnail.jpeg>
</file>